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636C-9208-4ED6-9D3A-DE4F17074E14}" type="datetimeFigureOut">
              <a:rPr lang="fi-FI" smtClean="0"/>
              <a:t>19.5.2014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4E3B-6CD8-44A7-A11C-D53AEF5B8B5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12627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636C-9208-4ED6-9D3A-DE4F17074E14}" type="datetimeFigureOut">
              <a:rPr lang="fi-FI" smtClean="0"/>
              <a:t>19.5.2014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4E3B-6CD8-44A7-A11C-D53AEF5B8B5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08348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636C-9208-4ED6-9D3A-DE4F17074E14}" type="datetimeFigureOut">
              <a:rPr lang="fi-FI" smtClean="0"/>
              <a:t>19.5.2014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4E3B-6CD8-44A7-A11C-D53AEF5B8B5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16425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636C-9208-4ED6-9D3A-DE4F17074E14}" type="datetimeFigureOut">
              <a:rPr lang="fi-FI" smtClean="0"/>
              <a:t>19.5.2014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4E3B-6CD8-44A7-A11C-D53AEF5B8B5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22994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636C-9208-4ED6-9D3A-DE4F17074E14}" type="datetimeFigureOut">
              <a:rPr lang="fi-FI" smtClean="0"/>
              <a:t>19.5.2014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4E3B-6CD8-44A7-A11C-D53AEF5B8B5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7741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636C-9208-4ED6-9D3A-DE4F17074E14}" type="datetimeFigureOut">
              <a:rPr lang="fi-FI" smtClean="0"/>
              <a:t>19.5.2014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4E3B-6CD8-44A7-A11C-D53AEF5B8B5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4284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636C-9208-4ED6-9D3A-DE4F17074E14}" type="datetimeFigureOut">
              <a:rPr lang="fi-FI" smtClean="0"/>
              <a:t>19.5.2014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4E3B-6CD8-44A7-A11C-D53AEF5B8B5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35138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636C-9208-4ED6-9D3A-DE4F17074E14}" type="datetimeFigureOut">
              <a:rPr lang="fi-FI" smtClean="0"/>
              <a:t>19.5.2014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4E3B-6CD8-44A7-A11C-D53AEF5B8B5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00121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636C-9208-4ED6-9D3A-DE4F17074E14}" type="datetimeFigureOut">
              <a:rPr lang="fi-FI" smtClean="0"/>
              <a:t>19.5.2014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4E3B-6CD8-44A7-A11C-D53AEF5B8B5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10466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636C-9208-4ED6-9D3A-DE4F17074E14}" type="datetimeFigureOut">
              <a:rPr lang="fi-FI" smtClean="0"/>
              <a:t>19.5.2014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4E3B-6CD8-44A7-A11C-D53AEF5B8B5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85513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636C-9208-4ED6-9D3A-DE4F17074E14}" type="datetimeFigureOut">
              <a:rPr lang="fi-FI" smtClean="0"/>
              <a:t>19.5.2014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4E3B-6CD8-44A7-A11C-D53AEF5B8B5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25690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6636C-9208-4ED6-9D3A-DE4F17074E14}" type="datetimeFigureOut">
              <a:rPr lang="fi-FI" smtClean="0"/>
              <a:t>19.5.2014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E4E3B-6CD8-44A7-A11C-D53AEF5B8B5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10693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Toimien vaikuttavuus ajassa ja tarvittavat taloudelliset resurssit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85192" y="1677587"/>
            <a:ext cx="8229600" cy="4525963"/>
          </a:xfrm>
        </p:spPr>
        <p:txBody>
          <a:bodyPr/>
          <a:lstStyle/>
          <a:p>
            <a:endParaRPr lang="fi-FI" dirty="0"/>
          </a:p>
        </p:txBody>
      </p:sp>
      <p:cxnSp>
        <p:nvCxnSpPr>
          <p:cNvPr id="5" name="Suora nuoliyhdysviiva 4"/>
          <p:cNvCxnSpPr/>
          <p:nvPr/>
        </p:nvCxnSpPr>
        <p:spPr>
          <a:xfrm flipV="1">
            <a:off x="539552" y="1556792"/>
            <a:ext cx="0" cy="4536504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uora nuoliyhdysviiva 6"/>
          <p:cNvCxnSpPr/>
          <p:nvPr/>
        </p:nvCxnSpPr>
        <p:spPr>
          <a:xfrm>
            <a:off x="539552" y="6093296"/>
            <a:ext cx="7920880" cy="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iruutu 7"/>
          <p:cNvSpPr txBox="1"/>
          <p:nvPr/>
        </p:nvSpPr>
        <p:spPr>
          <a:xfrm>
            <a:off x="7892482" y="6237312"/>
            <a:ext cx="1135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Aika</a:t>
            </a:r>
            <a:endParaRPr lang="fi-FI" dirty="0"/>
          </a:p>
        </p:txBody>
      </p:sp>
      <p:sp>
        <p:nvSpPr>
          <p:cNvPr id="9" name="Tekstiruutu 8"/>
          <p:cNvSpPr txBox="1"/>
          <p:nvPr/>
        </p:nvSpPr>
        <p:spPr>
          <a:xfrm>
            <a:off x="107504" y="15567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dirty="0" smtClean="0"/>
              <a:t>€</a:t>
            </a:r>
            <a:endParaRPr lang="fi-FI" dirty="0"/>
          </a:p>
        </p:txBody>
      </p:sp>
      <p:sp>
        <p:nvSpPr>
          <p:cNvPr id="10" name="Ellipsi 9"/>
          <p:cNvSpPr/>
          <p:nvPr/>
        </p:nvSpPr>
        <p:spPr>
          <a:xfrm>
            <a:off x="6519798" y="2156597"/>
            <a:ext cx="172819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Koulutus</a:t>
            </a:r>
            <a:endParaRPr lang="fi-FI" dirty="0"/>
          </a:p>
        </p:txBody>
      </p:sp>
      <p:sp>
        <p:nvSpPr>
          <p:cNvPr id="11" name="Ellipsi 10"/>
          <p:cNvSpPr/>
          <p:nvPr/>
        </p:nvSpPr>
        <p:spPr>
          <a:xfrm>
            <a:off x="3635896" y="2616223"/>
            <a:ext cx="172819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Teknologia</a:t>
            </a:r>
            <a:endParaRPr lang="fi-FI" dirty="0"/>
          </a:p>
        </p:txBody>
      </p:sp>
      <p:sp>
        <p:nvSpPr>
          <p:cNvPr id="12" name="Ellipsi 11"/>
          <p:cNvSpPr/>
          <p:nvPr/>
        </p:nvSpPr>
        <p:spPr>
          <a:xfrm>
            <a:off x="6519798" y="4924082"/>
            <a:ext cx="172819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Sääntely/</a:t>
            </a:r>
          </a:p>
          <a:p>
            <a:pPr algn="ctr"/>
            <a:r>
              <a:rPr lang="fi-FI" dirty="0" smtClean="0"/>
              <a:t>standardit</a:t>
            </a:r>
            <a:endParaRPr lang="fi-FI" dirty="0"/>
          </a:p>
        </p:txBody>
      </p:sp>
      <p:sp>
        <p:nvSpPr>
          <p:cNvPr id="13" name="Ellipsi 12"/>
          <p:cNvSpPr/>
          <p:nvPr/>
        </p:nvSpPr>
        <p:spPr>
          <a:xfrm>
            <a:off x="3635896" y="4816657"/>
            <a:ext cx="172819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My data</a:t>
            </a:r>
            <a:endParaRPr lang="fi-FI" dirty="0"/>
          </a:p>
        </p:txBody>
      </p:sp>
      <p:sp>
        <p:nvSpPr>
          <p:cNvPr id="15" name="Ellipsi 14"/>
          <p:cNvSpPr/>
          <p:nvPr/>
        </p:nvSpPr>
        <p:spPr>
          <a:xfrm>
            <a:off x="4077485" y="3933056"/>
            <a:ext cx="172819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Datan saatavuus</a:t>
            </a:r>
            <a:endParaRPr lang="fi-FI" dirty="0"/>
          </a:p>
        </p:txBody>
      </p:sp>
      <p:sp>
        <p:nvSpPr>
          <p:cNvPr id="16" name="Ellipsi 15"/>
          <p:cNvSpPr/>
          <p:nvPr/>
        </p:nvSpPr>
        <p:spPr>
          <a:xfrm>
            <a:off x="2407211" y="3264295"/>
            <a:ext cx="1728192" cy="8189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Yhteistyö/datan jakaminen</a:t>
            </a:r>
            <a:endParaRPr lang="fi-FI" dirty="0"/>
          </a:p>
        </p:txBody>
      </p:sp>
      <p:sp>
        <p:nvSpPr>
          <p:cNvPr id="17" name="Ellipsi 16"/>
          <p:cNvSpPr/>
          <p:nvPr/>
        </p:nvSpPr>
        <p:spPr>
          <a:xfrm>
            <a:off x="1619672" y="4151163"/>
            <a:ext cx="172819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Kokeilut</a:t>
            </a:r>
            <a:endParaRPr lang="fi-FI" dirty="0"/>
          </a:p>
        </p:txBody>
      </p:sp>
      <p:sp>
        <p:nvSpPr>
          <p:cNvPr id="18" name="Ellipsi 17"/>
          <p:cNvSpPr/>
          <p:nvPr/>
        </p:nvSpPr>
        <p:spPr>
          <a:xfrm>
            <a:off x="683568" y="4941168"/>
            <a:ext cx="172819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600" dirty="0" smtClean="0"/>
              <a:t>Data-tietoisuus</a:t>
            </a:r>
            <a:endParaRPr lang="fi-FI" sz="1600" dirty="0"/>
          </a:p>
        </p:txBody>
      </p:sp>
      <p:sp>
        <p:nvSpPr>
          <p:cNvPr id="19" name="Ellipsi 18"/>
          <p:cNvSpPr/>
          <p:nvPr/>
        </p:nvSpPr>
        <p:spPr>
          <a:xfrm>
            <a:off x="4958094" y="3082319"/>
            <a:ext cx="172819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Soveltava</a:t>
            </a:r>
          </a:p>
          <a:p>
            <a:pPr algn="ctr"/>
            <a:r>
              <a:rPr lang="fi-FI" dirty="0" smtClean="0"/>
              <a:t>osaaminen</a:t>
            </a:r>
            <a:endParaRPr lang="fi-FI" dirty="0"/>
          </a:p>
        </p:txBody>
      </p:sp>
      <p:sp>
        <p:nvSpPr>
          <p:cNvPr id="20" name="Ellipsi 19"/>
          <p:cNvSpPr/>
          <p:nvPr/>
        </p:nvSpPr>
        <p:spPr>
          <a:xfrm>
            <a:off x="5655702" y="1525327"/>
            <a:ext cx="172819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Tutkimus</a:t>
            </a:r>
            <a:endParaRPr lang="fi-FI" dirty="0"/>
          </a:p>
        </p:txBody>
      </p:sp>
      <p:sp>
        <p:nvSpPr>
          <p:cNvPr id="21" name="Ellipsi 20"/>
          <p:cNvSpPr/>
          <p:nvPr/>
        </p:nvSpPr>
        <p:spPr>
          <a:xfrm>
            <a:off x="4077485" y="1859283"/>
            <a:ext cx="172819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err="1" smtClean="0"/>
              <a:t>Infra-struktuuri</a:t>
            </a:r>
            <a:endParaRPr lang="fi-FI" dirty="0"/>
          </a:p>
        </p:txBody>
      </p:sp>
      <p:cxnSp>
        <p:nvCxnSpPr>
          <p:cNvPr id="23" name="Kaareva yhdysviiva 22"/>
          <p:cNvCxnSpPr/>
          <p:nvPr/>
        </p:nvCxnSpPr>
        <p:spPr>
          <a:xfrm flipV="1">
            <a:off x="827584" y="1926124"/>
            <a:ext cx="7344816" cy="3735124"/>
          </a:xfrm>
          <a:prstGeom prst="curvedConnector3">
            <a:avLst>
              <a:gd name="adj1" fmla="val 44740"/>
            </a:avLst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4031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26</Words>
  <Application>Microsoft Office PowerPoint</Application>
  <PresentationFormat>Näytössä katseltava diaesitys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2" baseType="lpstr">
      <vt:lpstr>Office-teema</vt:lpstr>
      <vt:lpstr>Toimien vaikuttavuus ajassa ja tarvittavat taloudelliset resurssit</vt:lpstr>
    </vt:vector>
  </TitlesOfParts>
  <Company>LVM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Rastas Taru</dc:creator>
  <cp:lastModifiedBy>Rastas Taru</cp:lastModifiedBy>
  <cp:revision>2</cp:revision>
  <dcterms:created xsi:type="dcterms:W3CDTF">2014-05-19T10:51:59Z</dcterms:created>
  <dcterms:modified xsi:type="dcterms:W3CDTF">2014-05-19T11:09:08Z</dcterms:modified>
</cp:coreProperties>
</file>